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20B5E9E-EE15-4213-ABBB-EB8BA1954D02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148AC17-2E92-4C36-A3A9-9F7E1AF61BCB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9633" y="404665"/>
            <a:ext cx="6408712" cy="1944215"/>
          </a:xfrm>
        </p:spPr>
        <p:txBody>
          <a:bodyPr/>
          <a:lstStyle/>
          <a:p>
            <a:r>
              <a:rPr lang="hr-HR" sz="4800" dirty="0" smtClean="0"/>
              <a:t>      Od ideje do filma</a:t>
            </a:r>
            <a:br>
              <a:rPr lang="hr-HR" sz="4800" dirty="0" smtClean="0"/>
            </a:br>
            <a:r>
              <a:rPr lang="hr-HR" sz="4800" dirty="0" smtClean="0"/>
              <a:t>       </a:t>
            </a:r>
            <a:r>
              <a:rPr lang="hr-HR" sz="4000" i="1" dirty="0" smtClean="0"/>
              <a:t>(Od sna do ostvarenja)</a:t>
            </a:r>
            <a:endParaRPr lang="hr-HR" sz="4000" i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307364"/>
            <a:ext cx="6400800" cy="2331435"/>
          </a:xfrm>
        </p:spPr>
        <p:txBody>
          <a:bodyPr>
            <a:normAutofit/>
          </a:bodyPr>
          <a:lstStyle/>
          <a:p>
            <a:endParaRPr lang="hr-HR" sz="1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7" y="3560775"/>
            <a:ext cx="2067592" cy="29998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3" y="2780928"/>
            <a:ext cx="2009773" cy="291596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62" y="3254082"/>
            <a:ext cx="2003193" cy="290659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336">
            <a:off x="6764496" y="961492"/>
            <a:ext cx="2571009" cy="173061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804">
            <a:off x="472296" y="238339"/>
            <a:ext cx="1682281" cy="29907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25" y="3660688"/>
            <a:ext cx="1929749" cy="28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5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10800000" flipV="1">
            <a:off x="777240" y="1108992"/>
            <a:ext cx="7543800" cy="110208"/>
          </a:xfrm>
        </p:spPr>
        <p:txBody>
          <a:bodyPr/>
          <a:lstStyle/>
          <a:p>
            <a:r>
              <a:rPr lang="hr-HR" dirty="0" smtClean="0"/>
              <a:t>1. </a:t>
            </a:r>
            <a:r>
              <a:rPr lang="hr-HR" sz="4400" dirty="0" smtClean="0"/>
              <a:t>Motivacija</a:t>
            </a:r>
            <a:endParaRPr lang="hr-HR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388372"/>
            <a:ext cx="2448272" cy="816491"/>
          </a:xfrm>
        </p:spPr>
        <p:txBody>
          <a:bodyPr>
            <a:noAutofit/>
          </a:bodyPr>
          <a:lstStyle/>
          <a:p>
            <a:r>
              <a:rPr lang="hr-HR" sz="1600" dirty="0" smtClean="0"/>
              <a:t>Putovanja</a:t>
            </a:r>
          </a:p>
          <a:p>
            <a:r>
              <a:rPr lang="hr-HR" sz="1600" dirty="0" smtClean="0"/>
              <a:t>Nova prijateljstva</a:t>
            </a:r>
          </a:p>
          <a:p>
            <a:r>
              <a:rPr lang="hr-HR" sz="1600" dirty="0" smtClean="0"/>
              <a:t>Nova znanja </a:t>
            </a:r>
            <a:endParaRPr lang="hr-HR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69" y="4581128"/>
            <a:ext cx="3528392" cy="198472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11" y="2492896"/>
            <a:ext cx="3256361" cy="183170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03" y="188640"/>
            <a:ext cx="3248358" cy="182720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11" y="4689690"/>
            <a:ext cx="2264096" cy="169807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5247"/>
            <a:ext cx="2425860" cy="181939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2"/>
          <a:stretch/>
        </p:blipFill>
        <p:spPr>
          <a:xfrm>
            <a:off x="337666" y="4511216"/>
            <a:ext cx="2496448" cy="205502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9" b="34759"/>
          <a:stretch/>
        </p:blipFill>
        <p:spPr>
          <a:xfrm>
            <a:off x="2231004" y="3088369"/>
            <a:ext cx="3170665" cy="129016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41"/>
          <a:stretch/>
        </p:blipFill>
        <p:spPr>
          <a:xfrm>
            <a:off x="242456" y="2320415"/>
            <a:ext cx="2464664" cy="20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8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 rot="10800000" flipV="1">
            <a:off x="324597" y="188640"/>
            <a:ext cx="7543800" cy="1027092"/>
          </a:xfrm>
        </p:spPr>
        <p:txBody>
          <a:bodyPr/>
          <a:lstStyle/>
          <a:p>
            <a:r>
              <a:rPr lang="hr-HR" dirty="0"/>
              <a:t>2. </a:t>
            </a:r>
            <a:r>
              <a:rPr lang="hr-HR" sz="4400" dirty="0"/>
              <a:t>Nadahnuće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436096" y="1268760"/>
            <a:ext cx="3528392" cy="3074640"/>
          </a:xfrm>
        </p:spPr>
        <p:txBody>
          <a:bodyPr>
            <a:normAutofit/>
          </a:bodyPr>
          <a:lstStyle/>
          <a:p>
            <a:r>
              <a:rPr lang="hr-HR" dirty="0" smtClean="0"/>
              <a:t>Slušajući skladbu Arsena Dedića „Čovjek i pas”, na stihove Zvonimira </a:t>
            </a:r>
            <a:r>
              <a:rPr lang="hr-HR" dirty="0" err="1" smtClean="0"/>
              <a:t>Goloba</a:t>
            </a:r>
            <a:r>
              <a:rPr lang="hr-HR" dirty="0" smtClean="0"/>
              <a:t>, osjećala sam koliko su sami, siromašni i jadni taj čovjek i pas; već na prvo slušanje zamišljala sam nacrtane prizore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/>
          <a:stretch/>
        </p:blipFill>
        <p:spPr>
          <a:xfrm flipH="1">
            <a:off x="611560" y="1268759"/>
            <a:ext cx="4391419" cy="40314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919"/>
          <a:stretch/>
        </p:blipFill>
        <p:spPr>
          <a:xfrm>
            <a:off x="3275856" y="4370287"/>
            <a:ext cx="5478459" cy="21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9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528" y="1139553"/>
            <a:ext cx="8208912" cy="3153543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endParaRPr lang="hr-HR" dirty="0" smtClean="0"/>
          </a:p>
          <a:p>
            <a:r>
              <a:rPr lang="hr-HR" dirty="0"/>
              <a:t>Želim prikazati samoću i nevolju, ublažiti duhovitim crtežom (jer i Arsen pjeva s lakoćom, kao da se šali)</a:t>
            </a:r>
          </a:p>
          <a:p>
            <a:r>
              <a:rPr lang="hr-HR" dirty="0"/>
              <a:t>Prednost – volim crtati; nedostatak – nemam mnogo vremena (film treba završiti do 1. lipnja ako ga mislim poslati na natječaje)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</a:t>
            </a:r>
            <a:r>
              <a:rPr lang="hr-HR" dirty="0" smtClean="0"/>
              <a:t>kinuti pjesmu s </a:t>
            </a:r>
            <a:r>
              <a:rPr lang="hr-HR" i="1" dirty="0" err="1" smtClean="0"/>
              <a:t>Youtube</a:t>
            </a:r>
            <a:r>
              <a:rPr lang="hr-HR" i="1" dirty="0" smtClean="0"/>
              <a:t>-</a:t>
            </a:r>
            <a:r>
              <a:rPr lang="hr-HR" dirty="0" smtClean="0"/>
              <a:t>a</a:t>
            </a:r>
            <a:r>
              <a:rPr lang="hr-HR" i="1" dirty="0" smtClean="0"/>
              <a:t>, </a:t>
            </a:r>
            <a:r>
              <a:rPr lang="hr-HR" dirty="0" smtClean="0"/>
              <a:t>promijeniti </a:t>
            </a:r>
            <a:r>
              <a:rPr lang="hr-HR" dirty="0" err="1" smtClean="0"/>
              <a:t>fomat</a:t>
            </a:r>
            <a:r>
              <a:rPr lang="hr-HR" dirty="0" smtClean="0"/>
              <a:t> u mp3, spremiti na računalo da je mogu preslušavati i mjeriti vrijeme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Obnoviti račun za </a:t>
            </a:r>
            <a:r>
              <a:rPr lang="hr-HR" i="1" dirty="0" err="1" smtClean="0"/>
              <a:t>SketchBook</a:t>
            </a:r>
            <a:r>
              <a:rPr lang="hr-HR" i="1" dirty="0" smtClean="0"/>
              <a:t> </a:t>
            </a:r>
            <a:r>
              <a:rPr lang="hr-HR" dirty="0" smtClean="0"/>
              <a:t>program</a:t>
            </a:r>
          </a:p>
          <a:p>
            <a:pPr>
              <a:buFont typeface="Arial" panose="020B0604020202020204" pitchFamily="34" charset="0"/>
              <a:buChar char="•"/>
            </a:pPr>
            <a:endParaRPr lang="hr-HR" i="1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43800" cy="914400"/>
          </a:xfrm>
        </p:spPr>
        <p:txBody>
          <a:bodyPr/>
          <a:lstStyle/>
          <a:p>
            <a:r>
              <a:rPr lang="hr-HR" dirty="0" smtClean="0"/>
              <a:t>3. </a:t>
            </a:r>
            <a:r>
              <a:rPr lang="hr-HR" dirty="0"/>
              <a:t>P</a:t>
            </a:r>
            <a:r>
              <a:rPr lang="hr-HR" dirty="0" smtClean="0"/>
              <a:t>ripreme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09120"/>
            <a:ext cx="4020675" cy="20162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9120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9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3657599"/>
          </a:xfrm>
        </p:spPr>
        <p:txBody>
          <a:bodyPr/>
          <a:lstStyle/>
          <a:p>
            <a:r>
              <a:rPr lang="hr-HR" dirty="0" smtClean="0"/>
              <a:t>Crtam jedan po jedan prizor – za uvod crtam kišu (lak posao jer iste sličice mogu kopirati)</a:t>
            </a:r>
          </a:p>
          <a:p>
            <a:r>
              <a:rPr lang="hr-HR" dirty="0" smtClean="0"/>
              <a:t>Preslušavam sljedećih 10-</a:t>
            </a:r>
            <a:r>
              <a:rPr lang="hr-HR" dirty="0" err="1" smtClean="0"/>
              <a:t>ak</a:t>
            </a:r>
            <a:r>
              <a:rPr lang="hr-HR" dirty="0" smtClean="0"/>
              <a:t> sekundi skladbe</a:t>
            </a:r>
          </a:p>
          <a:p>
            <a:r>
              <a:rPr lang="hr-HR" dirty="0" smtClean="0"/>
              <a:t>Osmišljavam prizor (5 - 10 sekundi) </a:t>
            </a:r>
          </a:p>
          <a:p>
            <a:r>
              <a:rPr lang="hr-HR" dirty="0" smtClean="0"/>
              <a:t>Crtam prizor po prizor </a:t>
            </a:r>
            <a:r>
              <a:rPr lang="hr-HR" dirty="0"/>
              <a:t>(150 - 200 sličica)</a:t>
            </a:r>
          </a:p>
          <a:p>
            <a:r>
              <a:rPr lang="hr-HR" dirty="0" smtClean="0"/>
              <a:t>Izgled nekih motiva tražim na </a:t>
            </a:r>
            <a:r>
              <a:rPr lang="hr-HR" dirty="0" err="1" smtClean="0"/>
              <a:t>internetu</a:t>
            </a:r>
            <a:r>
              <a:rPr lang="hr-HR" dirty="0" smtClean="0"/>
              <a:t> (npr. </a:t>
            </a:r>
            <a:r>
              <a:rPr lang="hr-HR" dirty="0"/>
              <a:t>k</a:t>
            </a:r>
            <a:r>
              <a:rPr lang="hr-HR" dirty="0" smtClean="0"/>
              <a:t>ako izgledaju šinterska kola)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7543800" cy="914400"/>
          </a:xfrm>
        </p:spPr>
        <p:txBody>
          <a:bodyPr/>
          <a:lstStyle/>
          <a:p>
            <a:r>
              <a:rPr lang="hr-HR" dirty="0" smtClean="0"/>
              <a:t>4. Rad: korak po korak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505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5132" y="116632"/>
            <a:ext cx="8136904" cy="1512168"/>
          </a:xfrm>
        </p:spPr>
        <p:txBody>
          <a:bodyPr/>
          <a:lstStyle/>
          <a:p>
            <a:r>
              <a:rPr lang="hr-HR" dirty="0" smtClean="0"/>
              <a:t>Dovršene prizore </a:t>
            </a:r>
            <a:r>
              <a:rPr lang="hr-HR" dirty="0"/>
              <a:t>spremam u mapu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368">
            <a:off x="5004048" y="1267838"/>
            <a:ext cx="3703086" cy="24687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856">
            <a:off x="477746" y="1268760"/>
            <a:ext cx="4572000" cy="304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24"/>
          <a:stretch/>
        </p:blipFill>
        <p:spPr>
          <a:xfrm>
            <a:off x="107504" y="4100396"/>
            <a:ext cx="8892152" cy="265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528" y="908720"/>
            <a:ext cx="8352928" cy="3081535"/>
          </a:xfrm>
        </p:spPr>
        <p:txBody>
          <a:bodyPr/>
          <a:lstStyle/>
          <a:p>
            <a:r>
              <a:rPr lang="hr-HR" dirty="0" smtClean="0"/>
              <a:t>Prvo ubacujem glazbu da mogu uskladiti crtež i glazbu (na nekim mjestima režem višak sličica, negdje kopiram i dodajem)</a:t>
            </a:r>
          </a:p>
          <a:p>
            <a:r>
              <a:rPr lang="hr-HR" dirty="0" smtClean="0"/>
              <a:t>Isprobavam mogućnosti prijelaza i efekte</a:t>
            </a:r>
          </a:p>
          <a:p>
            <a:r>
              <a:rPr lang="hr-HR" dirty="0" smtClean="0"/>
              <a:t>Neke kadrove mogu zrcaliti, a neke ponavljati</a:t>
            </a:r>
          </a:p>
          <a:p>
            <a:r>
              <a:rPr lang="hr-HR" dirty="0" smtClean="0"/>
              <a:t>Film je gotov: oko 4300 sličica!</a:t>
            </a:r>
          </a:p>
          <a:p>
            <a:pPr marL="18288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9144000" cy="914400"/>
          </a:xfrm>
        </p:spPr>
        <p:txBody>
          <a:bodyPr/>
          <a:lstStyle/>
          <a:p>
            <a:r>
              <a:rPr lang="hr-HR" sz="4000" dirty="0" smtClean="0"/>
              <a:t>5. Montaža u programu </a:t>
            </a:r>
            <a:r>
              <a:rPr lang="hr-HR" sz="4000" i="1" dirty="0" err="1" smtClean="0"/>
              <a:t>MovieMaker</a:t>
            </a:r>
            <a:endParaRPr lang="hr-HR" sz="4000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6438742" cy="32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5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1353343"/>
          </a:xfrm>
        </p:spPr>
        <p:txBody>
          <a:bodyPr/>
          <a:lstStyle/>
          <a:p>
            <a:r>
              <a:rPr lang="hr-HR" dirty="0" smtClean="0"/>
              <a:t>Kopiranje filmova u ,,xy’’ broju primjeraka!</a:t>
            </a:r>
          </a:p>
          <a:p>
            <a:r>
              <a:rPr lang="hr-HR" dirty="0" smtClean="0"/>
              <a:t>Autorska prava za korištenje glazbe?!</a:t>
            </a:r>
          </a:p>
          <a:p>
            <a:pPr marL="18288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42562" cy="914400"/>
          </a:xfrm>
        </p:spPr>
        <p:txBody>
          <a:bodyPr/>
          <a:lstStyle/>
          <a:p>
            <a:r>
              <a:rPr lang="hr-HR" sz="3600" dirty="0" smtClean="0"/>
              <a:t>6. Priprema filma za slanje na natječaje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49" y="2300256"/>
            <a:ext cx="5220072" cy="348004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377249" y="598063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 to je riješeno!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220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11560" y="1833280"/>
            <a:ext cx="7543800" cy="914400"/>
          </a:xfrm>
        </p:spPr>
        <p:txBody>
          <a:bodyPr/>
          <a:lstStyle/>
          <a:p>
            <a:r>
              <a:rPr lang="hr-HR" sz="3200" dirty="0" smtClean="0"/>
              <a:t>Trud se isplatio</a:t>
            </a:r>
            <a:r>
              <a:rPr lang="hr-HR" sz="2400" dirty="0" smtClean="0"/>
              <a:t>: </a:t>
            </a:r>
            <a:br>
              <a:rPr lang="hr-HR" sz="2400" dirty="0" smtClean="0"/>
            </a:br>
            <a:r>
              <a:rPr lang="hr-HR" sz="2400" dirty="0" smtClean="0"/>
              <a:t>pozvana sam na Državnu smotru školskog filma, 54. Reviju filmskog stvaralaštva djece i na DUFF (Dubrovački filmski festival djece mediteranskih zemalja)</a:t>
            </a:r>
            <a:br>
              <a:rPr lang="hr-HR" sz="2400" dirty="0" smtClean="0"/>
            </a:br>
            <a:r>
              <a:rPr lang="hr-HR" sz="2400" dirty="0" smtClean="0"/>
              <a:t>                      </a:t>
            </a:r>
            <a:r>
              <a:rPr lang="hr-HR" sz="3200" b="1" dirty="0" smtClean="0"/>
              <a:t>Konac djelo krasi</a:t>
            </a:r>
            <a:endParaRPr lang="hr-HR" sz="32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23">
            <a:off x="6243604" y="2753555"/>
            <a:ext cx="2500174" cy="352252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640">
            <a:off x="416109" y="2820933"/>
            <a:ext cx="2840441" cy="37872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07" y="3030883"/>
            <a:ext cx="2702649" cy="33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9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o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o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o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276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Elementarno</vt:lpstr>
      <vt:lpstr>      Od ideje do filma        (Od sna do ostvarenja)</vt:lpstr>
      <vt:lpstr>1. Motivacija</vt:lpstr>
      <vt:lpstr>2. Nadahnuće</vt:lpstr>
      <vt:lpstr>3. Pripreme</vt:lpstr>
      <vt:lpstr>4. Rad: korak po korak</vt:lpstr>
      <vt:lpstr>PowerPoint Presentation</vt:lpstr>
      <vt:lpstr>5. Montaža u programu MovieMaker</vt:lpstr>
      <vt:lpstr>6. Priprema filma za slanje na natječaje</vt:lpstr>
      <vt:lpstr>Trud se isplatio:  pozvana sam na Državnu smotru školskog filma, 54. Reviju filmskog stvaralaštva djece i na DUFF (Dubrovački filmski festival djece mediteranskih zemalja)                       Konac djelo krasi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ideje do filma (Od sna do ostvarenja)</dc:title>
  <dc:creator>suzana.petkovic@skole.hr</dc:creator>
  <cp:lastModifiedBy>MAJA</cp:lastModifiedBy>
  <cp:revision>15</cp:revision>
  <dcterms:created xsi:type="dcterms:W3CDTF">2016-11-08T17:00:08Z</dcterms:created>
  <dcterms:modified xsi:type="dcterms:W3CDTF">2016-11-17T17:03:48Z</dcterms:modified>
</cp:coreProperties>
</file>