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74B9FB-07F3-4DD1-A827-E0CEA4146594}" type="datetimeFigureOut">
              <a:rPr lang="sr-Latn-CS" smtClean="0"/>
              <a:pPr/>
              <a:t>30.11.2016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1EA007-5084-4CCC-880D-E341BB81557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>
                <a:latin typeface="Arial Black" pitchFamily="34" charset="0"/>
              </a:rPr>
              <a:t>Od čitanja do pisanja</a:t>
            </a:r>
            <a:endParaRPr lang="hr-HR" sz="6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1"/>
                </a:solidFill>
                <a:latin typeface="Arial Rounded MT Bold" pitchFamily="34" charset="0"/>
              </a:rPr>
              <a:t>Napravila: Sara Daničić</a:t>
            </a:r>
            <a:endParaRPr lang="hr-HR" sz="24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Arial Rounded MT Bold" pitchFamily="34" charset="0"/>
              </a:rPr>
              <a:t>Utjecaj knjiga</a:t>
            </a:r>
            <a:endParaRPr lang="hr-HR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Kao djecu nas potiču na čitanje, nekima se to sviđa, nekima ne.</a:t>
            </a: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Knjige služe kao bijeg od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stvarnosti - poznajemo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drugi svijet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u kojem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se bilo što može dogoditi.</a:t>
            </a:r>
          </a:p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Knjige nas uče o hrabrosti, odvažnosti, suosjećajnosti...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6" name="Content Placeholder 5" descr="470x310_HCBseeourbooks-2x2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323885">
            <a:off x="4495805" y="2446938"/>
            <a:ext cx="4038600" cy="266375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Arial Rounded MT Bold" pitchFamily="34" charset="0"/>
              </a:rPr>
              <a:t>Kako i zašto?</a:t>
            </a:r>
            <a:endParaRPr lang="hr-HR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 Narrow" pitchFamily="34" charset="0"/>
              </a:rPr>
              <a:t>Biti spisatelj ne znači napisati pričicu koja ništa ne znači. Dokaz tome su  knjige jer sve nas nečemu uče.</a:t>
            </a:r>
          </a:p>
          <a:p>
            <a:r>
              <a:rPr lang="hr-HR" dirty="0" smtClean="0">
                <a:latin typeface="Arial Narrow" pitchFamily="34" charset="0"/>
              </a:rPr>
              <a:t>Moramo znati što želimo reći i kako to napraviti.</a:t>
            </a:r>
          </a:p>
          <a:p>
            <a:r>
              <a:rPr lang="hr-HR" dirty="0" smtClean="0">
                <a:latin typeface="Arial Narrow" pitchFamily="34" charset="0"/>
              </a:rPr>
              <a:t>Treba uložiti svu strast i ljubav prema pisanju te znati da najbolja djela trebaju vremena.</a:t>
            </a:r>
            <a:endParaRPr lang="hr-HR" dirty="0">
              <a:latin typeface="Arial Narrow" pitchFamily="34" charset="0"/>
            </a:endParaRPr>
          </a:p>
        </p:txBody>
      </p:sp>
      <p:pic>
        <p:nvPicPr>
          <p:cNvPr id="5" name="Content Placeholder 4" descr="14914890_1108996669149044_539893975_n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1115314">
            <a:off x="4488058" y="1916298"/>
            <a:ext cx="3657600" cy="36576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Arial Rounded MT Bold" pitchFamily="34" charset="0"/>
              </a:rPr>
              <a:t>Ja i knjige?</a:t>
            </a:r>
            <a:endParaRPr lang="hr-HR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Arial Narrow" pitchFamily="34" charset="0"/>
              </a:rPr>
              <a:t>Naizgled obični ljudi mogu imati najmaštovitiji um. </a:t>
            </a:r>
          </a:p>
          <a:p>
            <a:r>
              <a:rPr lang="hr-HR" dirty="0" smtClean="0">
                <a:latin typeface="Arial Narrow" pitchFamily="34" charset="0"/>
              </a:rPr>
              <a:t>Ja sam učenica srednje škole i želim postati spisateljica. </a:t>
            </a:r>
            <a:r>
              <a:rPr lang="hr-HR" dirty="0" smtClean="0">
                <a:latin typeface="Arial Narrow" pitchFamily="34" charset="0"/>
              </a:rPr>
              <a:t> </a:t>
            </a:r>
            <a:endParaRPr lang="hr-HR" dirty="0" smtClean="0">
              <a:latin typeface="Arial Narrow" pitchFamily="34" charset="0"/>
            </a:endParaRPr>
          </a:p>
          <a:p>
            <a:r>
              <a:rPr lang="hr-HR" dirty="0" smtClean="0">
                <a:latin typeface="Arial Narrow" pitchFamily="34" charset="0"/>
              </a:rPr>
              <a:t>Možda nemam napisane prave knjige i možda nisam još sigurna što njima želim reći.</a:t>
            </a:r>
          </a:p>
          <a:p>
            <a:r>
              <a:rPr lang="hr-HR" dirty="0" smtClean="0">
                <a:latin typeface="Arial Narrow" pitchFamily="34" charset="0"/>
              </a:rPr>
              <a:t> To  ne znači da jednog dana neću naći inspiraciju i naučiti nove generacije o nečemu važnome.</a:t>
            </a:r>
            <a:endParaRPr lang="hr-HR" dirty="0">
              <a:latin typeface="Arial Narrow" pitchFamily="34" charset="0"/>
            </a:endParaRPr>
          </a:p>
        </p:txBody>
      </p:sp>
      <p:pic>
        <p:nvPicPr>
          <p:cNvPr id="5" name="Content Placeholder 4" descr="14877747_1108996452482399_985655942_n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 rot="441286">
            <a:off x="4929190" y="1357298"/>
            <a:ext cx="3003504" cy="4572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latin typeface="Arial Rounded MT Bold" pitchFamily="34" charset="0"/>
              </a:rPr>
              <a:t>Različiti </a:t>
            </a:r>
            <a:r>
              <a:rPr lang="hr-HR" sz="4000" dirty="0" smtClean="0">
                <a:latin typeface="Arial Rounded MT Bold" pitchFamily="34" charset="0"/>
              </a:rPr>
              <a:t>svjetovi</a:t>
            </a:r>
            <a:endParaRPr lang="hr-HR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>
                <a:latin typeface="Arial Narrow" pitchFamily="34" charset="0"/>
              </a:rPr>
              <a:t>Postoje različite vrste knjiga, sve imaju svoju, jedinstvenu priču.</a:t>
            </a:r>
          </a:p>
          <a:p>
            <a:r>
              <a:rPr lang="hr-HR" sz="2800" dirty="0" smtClean="0">
                <a:latin typeface="Arial Narrow" pitchFamily="34" charset="0"/>
              </a:rPr>
              <a:t>One inspiriraju ljude da čitaju  više u potrazi za  boljim </a:t>
            </a:r>
            <a:r>
              <a:rPr lang="hr-HR" sz="2800" dirty="0" smtClean="0">
                <a:latin typeface="Arial Narrow" pitchFamily="34" charset="0"/>
              </a:rPr>
              <a:t>svjetovima</a:t>
            </a:r>
            <a:r>
              <a:rPr lang="hr-HR" sz="2800" dirty="0" smtClean="0">
                <a:latin typeface="Arial Narrow" pitchFamily="34" charset="0"/>
              </a:rPr>
              <a:t>.</a:t>
            </a:r>
          </a:p>
          <a:p>
            <a:r>
              <a:rPr lang="hr-HR" sz="2800" dirty="0" smtClean="0">
                <a:latin typeface="Arial Narrow" pitchFamily="34" charset="0"/>
              </a:rPr>
              <a:t>Neki ljudi odluče stvoriti svoj vlastiti svijet</a:t>
            </a:r>
            <a:r>
              <a:rPr lang="hr-HR" dirty="0" smtClean="0">
                <a:latin typeface="Arial Narrow" pitchFamily="34" charset="0"/>
              </a:rPr>
              <a:t>.</a:t>
            </a:r>
            <a:endParaRPr lang="hr-HR" dirty="0">
              <a:latin typeface="Arial Narrow" pitchFamily="34" charset="0"/>
            </a:endParaRPr>
          </a:p>
        </p:txBody>
      </p:sp>
      <p:pic>
        <p:nvPicPr>
          <p:cNvPr id="5" name="Content Placeholder 4" descr="14886284_1108996619149049_211411565_n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0" y="1643050"/>
            <a:ext cx="3429000" cy="4572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Autofit/>
          </a:bodyPr>
          <a:lstStyle/>
          <a:p>
            <a:r>
              <a:rPr lang="hr-HR" sz="4000" dirty="0" smtClean="0">
                <a:latin typeface="Arial Rounded MT Bold" pitchFamily="34" charset="0"/>
              </a:rPr>
              <a:t>Koje su granice</a:t>
            </a:r>
            <a:r>
              <a:rPr lang="hr-HR" sz="4400" dirty="0" smtClean="0">
                <a:latin typeface="Arial Rounded MT Bold" pitchFamily="34" charset="0"/>
              </a:rPr>
              <a:t>?</a:t>
            </a:r>
            <a:endParaRPr lang="hr-HR" sz="44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sz="3200" dirty="0" smtClean="0">
                <a:latin typeface="Arial Narrow" pitchFamily="34" charset="0"/>
              </a:rPr>
              <a:t>Ljudi postanu spisatelji na najčudnije načine.</a:t>
            </a:r>
          </a:p>
          <a:p>
            <a:r>
              <a:rPr lang="hr-HR" sz="3200" dirty="0">
                <a:latin typeface="Arial Narrow" pitchFamily="34" charset="0"/>
              </a:rPr>
              <a:t>N</a:t>
            </a:r>
            <a:r>
              <a:rPr lang="hr-HR" sz="3200" dirty="0" smtClean="0">
                <a:latin typeface="Arial Narrow" pitchFamily="34" charset="0"/>
              </a:rPr>
              <a:t>ajčešći način je čitanjem. Njime spoznajemo da je sve moguće.</a:t>
            </a:r>
          </a:p>
          <a:p>
            <a:r>
              <a:rPr lang="hr-HR" sz="3200" dirty="0" smtClean="0">
                <a:latin typeface="Arial Narrow" pitchFamily="34" charset="0"/>
              </a:rPr>
              <a:t> </a:t>
            </a:r>
            <a:r>
              <a:rPr lang="hr-HR" sz="3200" dirty="0">
                <a:latin typeface="Arial Narrow" pitchFamily="34" charset="0"/>
              </a:rPr>
              <a:t>P</a:t>
            </a:r>
            <a:r>
              <a:rPr lang="hr-HR" sz="3200" dirty="0" smtClean="0">
                <a:latin typeface="Arial Narrow" pitchFamily="34" charset="0"/>
              </a:rPr>
              <a:t>riča počne  kada shvatimo da kao pisci nemamo granica</a:t>
            </a:r>
            <a:r>
              <a:rPr lang="hr-HR" dirty="0" smtClean="0">
                <a:latin typeface="Arial Narrow" pitchFamily="34" charset="0"/>
              </a:rPr>
              <a:t>.</a:t>
            </a:r>
            <a:endParaRPr lang="hr-HR" dirty="0">
              <a:latin typeface="Arial Narrow" pitchFamily="34" charset="0"/>
            </a:endParaRPr>
          </a:p>
        </p:txBody>
      </p:sp>
      <p:pic>
        <p:nvPicPr>
          <p:cNvPr id="5" name="Content Placeholder 4" descr="12087411_895875497127830_1547343144_n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14810" y="2143116"/>
            <a:ext cx="4381531" cy="328614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143000"/>
          </a:xfrm>
        </p:spPr>
        <p:txBody>
          <a:bodyPr/>
          <a:lstStyle/>
          <a:p>
            <a:r>
              <a:rPr lang="hr-HR" dirty="0" smtClean="0"/>
              <a:t> Sretan kraj (Happy Ending...)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2200" dirty="0" smtClean="0">
                <a:latin typeface="Arial Narrow" pitchFamily="34" charset="0"/>
              </a:rPr>
              <a:t>Čitanje je tumačenje priče unutar knjige, to su osjećaji pobuđeni u nama dok čitamo.</a:t>
            </a:r>
          </a:p>
          <a:p>
            <a:r>
              <a:rPr lang="hr-HR" sz="2200" dirty="0" smtClean="0">
                <a:latin typeface="Arial Narrow" pitchFamily="34" charset="0"/>
              </a:rPr>
              <a:t>Kada shvatite to, onda znate kako razveseliti ljude svojim djelima i naučiti ih nešto bez nametanja pouka.</a:t>
            </a:r>
          </a:p>
          <a:p>
            <a:r>
              <a:rPr lang="hr-HR" sz="2200" dirty="0" smtClean="0">
                <a:latin typeface="Arial Narrow" pitchFamily="34" charset="0"/>
              </a:rPr>
              <a:t>Zato čitajte. Ne zbog ocjena ili općeg znanja, nego da naučite nešto novo i shvatite da je sve moguće. </a:t>
            </a:r>
          </a:p>
          <a:p>
            <a:r>
              <a:rPr lang="hr-HR" sz="2200" dirty="0" smtClean="0">
                <a:latin typeface="Arial Narrow" pitchFamily="34" charset="0"/>
              </a:rPr>
              <a:t>Vaši snovi se MOGU ostvariti.</a:t>
            </a:r>
          </a:p>
          <a:p>
            <a:endParaRPr lang="hr-HR" sz="2300" dirty="0" smtClean="0"/>
          </a:p>
        </p:txBody>
      </p:sp>
      <p:pic>
        <p:nvPicPr>
          <p:cNvPr id="7" name="Content Placeholder 6" descr="tumblr_static_9dlz4739iww08c0wccosc4o4w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14810" y="1500174"/>
            <a:ext cx="4159277" cy="384689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dissolve/>
      </p:transition>
    </mc:Choice>
    <mc:Fallback xmlns="">
      <p:transition advClick="0" advTm="20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950</TotalTime>
  <Words>297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Od čitanja do pisanja</vt:lpstr>
      <vt:lpstr>Utjecaj knjiga</vt:lpstr>
      <vt:lpstr>Kako i zašto?</vt:lpstr>
      <vt:lpstr>Ja i knjige?</vt:lpstr>
      <vt:lpstr>Različiti svjetovi</vt:lpstr>
      <vt:lpstr>Koje su granice?</vt:lpstr>
      <vt:lpstr> Sretan kraj (Happy Ending...)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čitanja do pisanja</dc:title>
  <dc:creator>MD</dc:creator>
  <cp:lastModifiedBy>MAJA</cp:lastModifiedBy>
  <cp:revision>71</cp:revision>
  <dcterms:created xsi:type="dcterms:W3CDTF">2016-10-28T16:00:01Z</dcterms:created>
  <dcterms:modified xsi:type="dcterms:W3CDTF">2016-11-30T08:48:12Z</dcterms:modified>
</cp:coreProperties>
</file>